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91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rl-gym/slides/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rl-gym/slides/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rl-gym/slides/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rl-gym/slides/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rl-gym/slides/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rl-gym/slides/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rl-gym/slides/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rl-gym/slides/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91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rl-gym/slides/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Trigger Labs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Whalebench · RL Gym</dc:title>
  <dc:subject>Whalebench institutional RL Gym deck</dc:subject>
  <dc:creator>Whalebench</dc:creator>
  <cp:lastModifiedBy>Whalebench</cp:lastModifiedBy>
  <cp:revision>1</cp:revision>
  <dcterms:created xsi:type="dcterms:W3CDTF">2026-08-14T04:36:04Z</dcterms:created>
  <dcterms:modified xsi:type="dcterms:W3CDTF">2026-08-14T04:36:04Z</dcterms:modified>
</cp:coreProperties>
</file>