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5.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6.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7.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8.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9. Artwork follows the Rogo nine-slide composition published in Business Insider's Pitch Deck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91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fixed-income/slides/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fixed-income/slides/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fixed-income/slides/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fixed-income/slides/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fixed-income/slides/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fixed-income/slides/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fixed-income/slides/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fixed-income/slides/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91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ocuments/Codex/2026-08-01/need-you-to-find-seedance-prompts/institutional-decks/dist/fixed-income/slides/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Trigger Labs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Whalebench · Fixed Income</dc:title>
  <dc:subject>Whalebench institutional Fixed Income deck</dc:subject>
  <dc:creator>Whalebench</dc:creator>
  <cp:lastModifiedBy>Whalebench</cp:lastModifiedBy>
  <cp:revision>1</cp:revision>
  <dcterms:created xsi:type="dcterms:W3CDTF">2026-08-14T04:36:07Z</dcterms:created>
  <dcterms:modified xsi:type="dcterms:W3CDTF">2026-08-14T04:36:07Z</dcterms:modified>
</cp:coreProperties>
</file>