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1. Cover. Approve the decision process, not the demo.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2. The bank problem: scores and demos do not prove prospective behaviour on new market evidence.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3. Without a fixed cutoff, bound configuration, and sealed answer, a model judgment cannot be reconstructed.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4. Banks should observe consequential model judgment prospectively under explicit controls.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5. Same frozen public item, four structured judgments, sealed answers, and separate reasoning and outcome scores.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6. Capture source, freeze evidence, seal four judgments, apply a blinded rubric, and attach outcome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7. Model risk, markets, compliance, and engineering inspect the same decision record.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8. Parallel model comparison with a prospective, versioned, inspectable, and exportable record.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9. Mark, Krishna, Ansh, and the standing constraints of the study.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10. Call to action for one prospective bank evaluation.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bank-model-governance/slides/01-cov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bank-model-governance/slides/02-proble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bank-model-governance/slides/03-reconstruc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bank-model-governance/slides/04-interstiti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bank-model-governance/slides/05-solu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bank-model-governance/slides/06-how-it-work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bank-model-governance/slides/07-governanc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bank-model-governance/slides/08-proo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bank-model-governance/slides/09-tea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bank-model-governance/slides/10-clos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is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eis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Trigger Labs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Whalebench · Bank Model Governance</dc:title>
  <dc:subject>Prospective market-judgment evaluation for bank model governance</dc:subject>
  <dc:creator>Whalebench</dc:creator>
  <cp:lastModifiedBy>Whalebench</cp:lastModifiedBy>
  <cp:revision>1</cp:revision>
  <dcterms:created xsi:type="dcterms:W3CDTF">2026-08-14T04:36:11Z</dcterms:created>
  <dcterms:modified xsi:type="dcterms:W3CDTF">2026-08-14T04:36:11Z</dcterms:modified>
</cp:coreProperties>
</file>